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548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c.org.mx/v1/index.php/estadisticas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iec.org.mx/v1/index.php/procesos/proceso-electoral-202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ec.org.mx/v1/index.php/procesos/proceso-electoral-2017-2018" TargetMode="External"/><Relationship Id="rId5" Type="http://schemas.openxmlformats.org/officeDocument/2006/relationships/hyperlink" Target="http://www.iec.org.mx/v1/index.php/procesos/proceso-electoral-2016-2017" TargetMode="External"/><Relationship Id="rId4" Type="http://schemas.openxmlformats.org/officeDocument/2006/relationships/hyperlink" Target="http://www.iec.org.mx/v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iecoah.org.mx/v1/acuerdos-delegatorios/" TargetMode="External"/><Relationship Id="rId4" Type="http://schemas.openxmlformats.org/officeDocument/2006/relationships/hyperlink" Target="https://prep2021.iec-sis.org.mx/#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11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Fracc. XLIV.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Catálogo de información adicional.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8851726" y="2026356"/>
            <a:ext cx="3198419" cy="1978821"/>
            <a:chOff x="7389226" y="5339474"/>
            <a:chExt cx="4710008" cy="86175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396465" y="5339474"/>
              <a:ext cx="4702769" cy="4747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28 de febrero de 2025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Periodo que se informa: </a:t>
              </a:r>
              <a:r>
                <a:rPr lang="es-MX" sz="1100" b="1" dirty="0">
                  <a:solidFill>
                    <a:schemeClr val="bg1"/>
                  </a:solidFill>
                </a:rPr>
                <a:t>01 al 28 de febrero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389226" y="5592623"/>
              <a:ext cx="3951804" cy="6086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Erika Georgina Oyervides González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Titular de Unidad Técnica de Transparencia y Acceso a la Información Pública</a:t>
              </a:r>
            </a:p>
          </p:txBody>
        </p:sp>
      </p:grp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E96D6B74-F4C2-4ACB-8B0E-904FA2B87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85180"/>
              </p:ext>
            </p:extLst>
          </p:nvPr>
        </p:nvGraphicFramePr>
        <p:xfrm>
          <a:off x="244074" y="182500"/>
          <a:ext cx="7518361" cy="675700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962166">
                  <a:extLst>
                    <a:ext uri="{9D8B030D-6E8A-4147-A177-3AD203B41FA5}">
                      <a16:colId xmlns:a16="http://schemas.microsoft.com/office/drawing/2014/main" val="2030090259"/>
                    </a:ext>
                  </a:extLst>
                </a:gridCol>
                <a:gridCol w="3556195">
                  <a:extLst>
                    <a:ext uri="{9D8B030D-6E8A-4147-A177-3AD203B41FA5}">
                      <a16:colId xmlns:a16="http://schemas.microsoft.com/office/drawing/2014/main" val="1621674853"/>
                    </a:ext>
                  </a:extLst>
                </a:gridCol>
              </a:tblGrid>
              <a:tr h="34816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Información adicional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Hipervínculo a la información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095558"/>
                  </a:ext>
                </a:extLst>
              </a:tr>
              <a:tr h="44828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Convocatorias, concursos y comunicados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</a:t>
                      </a:r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</a:rPr>
                        <a:t>iecoah.org.mx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8977219"/>
                  </a:ext>
                </a:extLst>
              </a:tr>
              <a:tr h="31283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Información acerca del IEC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</a:t>
                      </a:r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</a:rPr>
                        <a:t>iecoah.org.mx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2852894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Información correspondiente al Consejo General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</a:rPr>
                        <a:t>https://iecoah.org.mx/v1/consejo-general/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2454811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2016 - 2017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http://www.iec.org.mx/v1/index.php/procesos/proceso-electoral-2016-2017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2921350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2017 - 2018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http://www.iec.org.mx/v1/index.php/procesos/proceso-electoral-2017-2018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9084293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http://www.iec.org.mx/v1/index.php/procesos/proceso-electoral-2020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186566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sng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http://iec.org.mx/v1/index.php/procesos/proceso-electoral-2021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9008023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sng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http://www.iec.org.mx/v1/index.php/procesos/proceso-electoral-local-2023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5741180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sng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https://www.iec.org.mx/v1/index.php/procesos/proceso-electoral-local-2024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0510070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Estadísticas con Resultados Electorales desde el año 1993 a la fecha.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http://www.iec.org.mx/v1/index.php/estadisticas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0876010"/>
                  </a:ext>
                </a:extLst>
              </a:tr>
              <a:tr h="37981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 2017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https://www.iec.org.mx/v1/index.php/procesos/proceso-electoral-2017-2018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3195976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 2018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https://www.iec.org.mx/v1/index.php/procesos/proceso-electoral-2017-2018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1053419"/>
                  </a:ext>
                </a:extLst>
              </a:tr>
              <a:tr h="54195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 2020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https://www.iec.org.mx/v1/index.php/procesos/proceso-electoral-2020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6240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11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Fracc. XLIV.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Catálogo de información adicional.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8851729" y="2026341"/>
            <a:ext cx="3198419" cy="2137428"/>
            <a:chOff x="7389226" y="5339474"/>
            <a:chExt cx="4710008" cy="830047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396465" y="5339474"/>
              <a:ext cx="4702769" cy="4747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28 de febrero de 2025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Periodo que se informa: </a:t>
              </a:r>
              <a:r>
                <a:rPr lang="es-MX" sz="1100" b="1" dirty="0">
                  <a:solidFill>
                    <a:schemeClr val="bg1"/>
                  </a:solidFill>
                </a:rPr>
                <a:t>01 al 28 de febrero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389226" y="5560918"/>
              <a:ext cx="3951803" cy="6086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Erika Georgina Oyervides González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Titular de Unidad Técnica de Transparencia y Acceso a la Información Pública</a:t>
              </a:r>
            </a:p>
          </p:txBody>
        </p:sp>
      </p:grp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E96D6B74-F4C2-4ACB-8B0E-904FA2B87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462445"/>
              </p:ext>
            </p:extLst>
          </p:nvPr>
        </p:nvGraphicFramePr>
        <p:xfrm>
          <a:off x="215939" y="667924"/>
          <a:ext cx="7648713" cy="207780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962166">
                  <a:extLst>
                    <a:ext uri="{9D8B030D-6E8A-4147-A177-3AD203B41FA5}">
                      <a16:colId xmlns:a16="http://schemas.microsoft.com/office/drawing/2014/main" val="2030090259"/>
                    </a:ext>
                  </a:extLst>
                </a:gridCol>
                <a:gridCol w="3686547">
                  <a:extLst>
                    <a:ext uri="{9D8B030D-6E8A-4147-A177-3AD203B41FA5}">
                      <a16:colId xmlns:a16="http://schemas.microsoft.com/office/drawing/2014/main" val="1621674853"/>
                    </a:ext>
                  </a:extLst>
                </a:gridCol>
              </a:tblGrid>
              <a:tr h="34816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Información adicional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Hipervínculo a la información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095558"/>
                  </a:ext>
                </a:extLst>
              </a:tr>
              <a:tr h="6478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 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  <a:hlinkClick r:id="rId4"/>
                        </a:rPr>
                        <a:t>https://prep2021.iec-sis.org.mx/#/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186566"/>
                  </a:ext>
                </a:extLst>
              </a:tr>
              <a:tr h="58461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 2024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http://iec-siie.org.mx/prep2024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6239912"/>
                  </a:ext>
                </a:extLst>
              </a:tr>
              <a:tr h="3705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Acuerdos Delegatorios de la Función Electoral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  <a:hlinkClick r:id="rId5"/>
                        </a:rPr>
                        <a:t>https://iecoah.org.mx/v1/acuerdos-delegatorios/</a:t>
                      </a:r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360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3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461</Words>
  <Application>Microsoft Office PowerPoint</Application>
  <PresentationFormat>Panorámica</PresentationFormat>
  <Paragraphs>52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109</cp:revision>
  <dcterms:created xsi:type="dcterms:W3CDTF">2018-06-12T17:38:37Z</dcterms:created>
  <dcterms:modified xsi:type="dcterms:W3CDTF">2025-03-03T19:59:48Z</dcterms:modified>
</cp:coreProperties>
</file>